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A573-1BE9-FA78-2FF0-8597274E9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D6CDB-6F41-68B1-AF19-538E5BF008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F8FEB-07C9-1D6A-FB49-839CD80C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01856-C453-A69E-C59D-3D607B91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616A4-A562-412B-6E61-06B253EE3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4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FC32-E52D-FAB4-5FAF-D8BA16A1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7FA81F-C9CA-9480-4E18-10B338B95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ADB3F-ED41-7C41-4645-41D3B988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D4750-41F9-E1A0-69EA-F89EA118E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DBA60-9CE5-EF3A-1E87-028DBD154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0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FD653D-AF76-5C41-E8C5-6286CECD6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E4339C-8743-464A-60D5-C9531283B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71A0E-FDDA-6207-CF18-59DB8029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2DD4C-6A68-5A99-5616-55A627E1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1992D-B3B1-7844-47F1-A7D61EF4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09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85C8E-1A15-5C69-7C76-6CBF9893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001B6-AC34-0B45-79B4-995F9237F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26FCA-D60E-DD99-A683-1B1C807F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01A8-7E02-4B5D-E78C-D9767A952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666F-59BC-AA53-2758-F427E20D1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9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F7FD8-A4AC-3BAB-A862-116C2515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186F2-3555-8BCF-11B3-FD5631D29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9BEB1-3A61-BF47-363C-02882AAF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8D14D-CF01-4394-43CB-635838B23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4C4C6-28C7-3498-B224-DFB8C5BA0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A35EB-B60E-EC6B-E483-DB7EC859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A5FD0-FB2F-341F-BC1B-793CE26ED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D87D5E-F230-0628-7668-A74AFD274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5F236-BEE5-7252-1C75-465768A9C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C2C6-3299-EA8D-A7A0-3D19F85B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4216B-AE44-1045-137F-02A24C18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8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C2EB-FA03-BF6F-7231-5423F0ACC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00AC1-8317-F1C9-CC03-3C56C9A00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C272C-6298-0661-A5FF-64C4F189A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2AC77-BF94-7EFE-B9E3-FF974067C6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B0EE8C-1DA1-289C-FCD1-7DF8A9395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E6DDC3-93E8-CBD1-D493-4D83803D2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F4DCC6-AB56-45A4-1751-D1BBC329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1F0F6-3E5F-D45D-74D4-B450B578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80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E56E0-A501-300D-5546-45A66D89D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A3C2D-071F-9E4B-04DC-CA31AD31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549752-3227-1468-B89B-16F952A0A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28B0F-2E26-56E7-B30F-8AE9003B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6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A4F34-577E-A33D-F120-BB3CD610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9556F2-5BE1-1BFC-2452-16221591D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89F81B-88C2-A357-5068-5107709F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3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33872-63C2-7A73-CC2B-8A9703F7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7836F-2A59-DD94-957F-949014EC6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831D3-A475-B4A1-C9D1-ABE0454A0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7B910-F216-B3AC-BB16-3BCB5F52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E88C5-0038-888F-842F-F421B8033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885A4-7D2E-CAF7-7E00-A67BD8444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5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DE63F-FD76-60D1-32C6-171D0C335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542DE0-DBF3-4F70-CC6C-4CDB8BFAB4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9A73E-0D9C-8862-E27B-D74A3D44A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5ECC7-B298-86B1-F4F6-CD9C4CAA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19749-1F6F-79B5-AF54-28F7E94BA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1ED1A-2401-1C86-9A4F-6E8F6443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87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3FEEA8-46BA-739A-5013-C800BEE7E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81678-8339-99E6-612D-07490EA4C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775B2-5AA2-7031-6E08-96D7FD35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E5BF-7785-42A8-802D-5B87089EBC6C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2A131-7B02-9672-59DA-F565C4AEF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3F6B1-1EE5-FB1E-84DF-F6AF16B3A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CC7235-C8D3-40DD-9FEC-30ECD64B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141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E05CA53-99C0-0A65-29DA-F4CA87B39A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0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8440A399-4085-7CC5-E09F-D353D28D05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30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743EA726-0770-93C5-2826-389E93A631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163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92DA3BC9-48D2-3D26-57DF-DE9ABB9223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2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04B3582-44A7-DC81-4760-32062D293C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317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A49AB332-2FD7-CEF4-AA23-43D41E11CF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78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a">
            <a:extLst>
              <a:ext uri="{FF2B5EF4-FFF2-40B4-BE49-F238E27FC236}">
                <a16:creationId xmlns:a16="http://schemas.microsoft.com/office/drawing/2014/main" id="{341F1F31-3247-FE44-23AF-430C353959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39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b">
            <a:extLst>
              <a:ext uri="{FF2B5EF4-FFF2-40B4-BE49-F238E27FC236}">
                <a16:creationId xmlns:a16="http://schemas.microsoft.com/office/drawing/2014/main" id="{53F98052-1297-2930-BD01-BA1A0DE9A8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09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c">
            <a:extLst>
              <a:ext uri="{FF2B5EF4-FFF2-40B4-BE49-F238E27FC236}">
                <a16:creationId xmlns:a16="http://schemas.microsoft.com/office/drawing/2014/main" id="{1B68789F-6CD1-EF90-4DC7-458F9FA70A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9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8276D4D0-0C65-D3E6-B143-21A0D9E2AC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8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211C7C6-B6E0-6F8A-791D-0EC3CD0AA1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8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a">
            <a:extLst>
              <a:ext uri="{FF2B5EF4-FFF2-40B4-BE49-F238E27FC236}">
                <a16:creationId xmlns:a16="http://schemas.microsoft.com/office/drawing/2014/main" id="{A0A33EBE-AEB2-461B-4BAD-9DE17D5E11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5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2026-02-06T04:50:06Z</dcterms:created>
  <dcterms:modified xsi:type="dcterms:W3CDTF">2026-02-06T04:53:26Z</dcterms:modified>
</cp:coreProperties>
</file>